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12" roundtripDataSignature="AMtx7miOnQLZ7iU5adffDWcw5aKOQvnh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3042558" y="1710190"/>
            <a:ext cx="6518780" cy="14575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7200"/>
              <a:buFont typeface="Calibri"/>
              <a:buNone/>
            </a:pPr>
            <a:r>
              <a:rPr b="1" lang="pt-BR" sz="7200">
                <a:solidFill>
                  <a:srgbClr val="003366"/>
                </a:solidFill>
              </a:rPr>
              <a:t>PROCURADOR </a:t>
            </a:r>
            <a:br>
              <a:rPr b="1" lang="pt-BR" sz="7200">
                <a:solidFill>
                  <a:srgbClr val="003366"/>
                </a:solidFill>
              </a:rPr>
            </a:br>
            <a:r>
              <a:rPr b="1" lang="pt-BR" sz="7200">
                <a:solidFill>
                  <a:srgbClr val="003366"/>
                </a:solidFill>
              </a:rPr>
              <a:t>INSTITUCIONAL </a:t>
            </a:r>
            <a:br>
              <a:rPr b="1" lang="pt-BR" sz="7200">
                <a:solidFill>
                  <a:srgbClr val="003366"/>
                </a:solidFill>
              </a:rPr>
            </a:br>
            <a:r>
              <a:rPr b="1" lang="pt-BR" sz="7200">
                <a:solidFill>
                  <a:srgbClr val="003366"/>
                </a:solidFill>
              </a:rPr>
              <a:t>PI / AI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5098195" y="5445589"/>
            <a:ext cx="2911929" cy="920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Isabel Cristina Marins Paschoal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4845983" y="3235498"/>
            <a:ext cx="2911929" cy="920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Subtítulo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1828800" y="365125"/>
            <a:ext cx="9525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Portaria 21/2017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1828800" y="1825625"/>
            <a:ext cx="9525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Art. 14. O RL deverá indicar um PI para cada uma das instituições mantidas, que será responsável por prestar as informações no sistema e-MEC, relativas às atualizações cadastrais e à tramitação de processos regulatórios vinculados às respectivas instituições, bem como pelos elementos de avaliação, incluídas as informações necessárias à realização do Exame Nacional de Desempenho de Estudantes ENADE.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§ 1º O representante legal responderá solidariamente, nos termos da legislação civil e administrativa, pelos atos praticados pelo PI, bem como pela veracidade e legalidade das informações de caráter declaratório inseridas no sistema e-MEC.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§ 2º O PI deverá, preferencialmente, estar ligado à Reitoria ou à Pró-Reitoria de Graduação da instituição ou órgãos equivalentes, a fim de que a comunicação com os órgãos do MEC considere as políticas, os procedimentos e os dados da instituição no seu conjunto. </a:t>
            </a:r>
            <a:endParaRPr/>
          </a:p>
          <a:p>
            <a:pPr indent="-774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1828800" y="365125"/>
            <a:ext cx="9525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1828800" y="1825625"/>
            <a:ext cx="9525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§ 3º O PI deverá ser investido de poderes para prestar informações em nome da instituição, por ato de seu representante legal, ao identificá-lo no sistema e-MEC, articulando-se, na instituição, com os responsáveis pelos demais sistemas de informações do MEC.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§ 4º Cabe ao RL a responsabilidade por substituir o PI, quando por qualquer razão ele não deva mais representar a instituição mantida correspondente.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Art. 15. O PI poderá indicar Auxiliares Institucionais AI para compartilhar tarefas originalmente sob sua responsabilidade.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§ 1º As informações prestadas pelo PI e pelos AI presumem-se válidas, para todos os efeitos legais.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§ 2º É de responsabilidade do PI retirar o acesso do AI quando, por qualquer razão, ele não deva mais realizar ações no Sistema e-MEC relativas à respectiva instituição.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Art. 16. O RL da mantenedora e o PI por ele designado são responsáveis pelo acompanhamento da exatidão e fidedignidade das informações prestadas no Sistema e no Cadastro e-MEC atinentes à respectiva IES e por mantê-las atualizadas </a:t>
            </a:r>
            <a:endParaRPr/>
          </a:p>
          <a:p>
            <a:pPr indent="-10414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RESUMINDO:</a:t>
            </a:r>
            <a:endParaRPr/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 PI deve ter visão de longo prazo e analisar se as práticas adotadas naquele momento pela instituição comprometem seu ato autorizativo, autonomia e condições de funcionamento.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 PI tem papel fundamental nas decisões estratégicas da instituição: a decisão de criar um curso novo, aumentar vagas, modificar projeto pedagógico de curso, revisar políticas acadêmicas, entre outras,devem ser amparadas no conhecimento da legislação.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IMPORTANTE SABER O BÁSICO:</a:t>
            </a:r>
            <a:endParaRPr/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LEGISLAÇÃO DA EDUCAÇÃO SUPERIOR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Lei de Diretrizes e Bases (LDB)-Lei 9.394/96;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Lei nº10.861/2004, que institui o Sistema Nacional de Avaliação da Educação Superior–SINAES;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Decreto nº9.235/2017 (funcionamento do ensino superior de modo geral);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Decreto nº9.057/2017 (funcionamento da educação a distância).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TRÂMITE </a:t>
            </a:r>
            <a:endParaRPr/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Representante Legal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Realiza o 1 acesso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Cadastra e ou substitui o PI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Abre processos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PI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Abre e acompanha processos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Acompanha processos com habilitação do PI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Recursos Diligências impugnação, Relatórios, Arquivamentos e Formulário Emec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2017-12-19T13:02:36Z</dcterms:created>
  <dc:creator>Mariana</dc:creator>
</cp:coreProperties>
</file>