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1" roundtripDataSignature="AMtx7mgzJJBYl+bBzgBxJ1P4RPE8Wtc8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customschemas.google.com/relationships/presentationmetadata" Target="metadata"/><Relationship Id="rId10" Type="http://schemas.openxmlformats.org/officeDocument/2006/relationships/slide" Target="slides/slide6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08193" y="5038250"/>
            <a:ext cx="1719613" cy="96666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1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1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1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b="1" lang="pt-BR"/>
            </a:br>
            <a:r>
              <a:rPr b="1" lang="pt-BR"/>
              <a:t>CAPACITAÇÃO</a:t>
            </a:r>
            <a:endParaRPr b="1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pt-BR"/>
              <a:t>ATIVIDADES COMPLEMENTARES</a:t>
            </a:r>
            <a:endParaRPr b="1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pt-BR"/>
              <a:t>ATIVIDADE DE EXTENSÃO</a:t>
            </a:r>
            <a:endParaRPr b="1"/>
          </a:p>
        </p:txBody>
      </p:sp>
      <p:pic>
        <p:nvPicPr>
          <p:cNvPr id="86" name="Google Shape;86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875" y="356613"/>
            <a:ext cx="1533525" cy="131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pt-BR"/>
              <a:t>NDE  E COLEGIADO DE CURSO</a:t>
            </a:r>
            <a:endParaRPr/>
          </a:p>
        </p:txBody>
      </p:sp>
      <p:sp>
        <p:nvSpPr>
          <p:cNvPr id="92" name="Google Shape;92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4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pt-BR" sz="4800"/>
              <a:t>COLEGIADOS  - COLEGIADO DE CURSO</a:t>
            </a:r>
            <a:endParaRPr sz="4800"/>
          </a:p>
          <a:p>
            <a:pPr indent="-304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pt-BR" sz="4800"/>
              <a:t>NDE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93" name="Google Shape;9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613" y="225675"/>
            <a:ext cx="1533525" cy="131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/>
          <p:nvPr>
            <p:ph type="title"/>
          </p:nvPr>
        </p:nvSpPr>
        <p:spPr>
          <a:xfrm>
            <a:off x="630936" y="640080"/>
            <a:ext cx="4818888" cy="14813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None/>
            </a:pPr>
            <a:r>
              <a:rPr b="1" lang="pt-BR" sz="5000"/>
              <a:t>COLEGIADO DE CURSO</a:t>
            </a:r>
            <a:r>
              <a:rPr lang="pt-BR" sz="5000"/>
              <a:t>:</a:t>
            </a:r>
            <a:endParaRPr/>
          </a:p>
        </p:txBody>
      </p:sp>
      <p:sp>
        <p:nvSpPr>
          <p:cNvPr id="99" name="Google Shape;99;p3"/>
          <p:cNvSpPr txBox="1"/>
          <p:nvPr>
            <p:ph idx="1" type="body"/>
          </p:nvPr>
        </p:nvSpPr>
        <p:spPr>
          <a:xfrm>
            <a:off x="630936" y="2660904"/>
            <a:ext cx="7978674" cy="35478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pt-BR" sz="4400">
                <a:latin typeface="Times New Roman"/>
                <a:ea typeface="Times New Roman"/>
                <a:cs typeface="Times New Roman"/>
                <a:sym typeface="Times New Roman"/>
              </a:rPr>
              <a:t>MANUAL </a:t>
            </a:r>
            <a:endParaRPr sz="4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pt-BR" sz="4400">
                <a:latin typeface="Times New Roman"/>
                <a:ea typeface="Times New Roman"/>
                <a:cs typeface="Times New Roman"/>
                <a:sym typeface="Times New Roman"/>
              </a:rPr>
              <a:t>DO COORDENADOR DO COLEGIADO DE CURSO</a:t>
            </a:r>
            <a:endParaRPr sz="4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88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pt-BR" sz="4800"/>
              <a:t>Assunto de hoje:</a:t>
            </a:r>
            <a:br>
              <a:rPr b="1" lang="pt-BR" sz="4800"/>
            </a:br>
            <a:r>
              <a:rPr b="1" lang="pt-BR" sz="4800"/>
              <a:t>ROTEIRO DO INEP</a:t>
            </a:r>
            <a:endParaRPr/>
          </a:p>
        </p:txBody>
      </p:sp>
      <p:sp>
        <p:nvSpPr>
          <p:cNvPr id="105" name="Google Shape;105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b="1" lang="pt-BR">
                <a:solidFill>
                  <a:srgbClr val="FF0000"/>
                </a:solidFill>
              </a:rPr>
              <a:t>1ª PERGUNTA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>
              <a:solidFill>
                <a:srgbClr val="FF000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pt-BR" sz="3600">
                <a:latin typeface="Calibri"/>
                <a:ea typeface="Calibri"/>
                <a:cs typeface="Calibri"/>
                <a:sym typeface="Calibri"/>
              </a:rPr>
              <a:t>As políticas institucionais </a:t>
            </a:r>
            <a:r>
              <a:rPr b="1" lang="pt-BR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 ensino, extensão e pesquisa </a:t>
            </a:r>
            <a:r>
              <a:rPr lang="pt-BR" sz="3600">
                <a:latin typeface="Calibri"/>
                <a:ea typeface="Calibri"/>
                <a:cs typeface="Calibri"/>
                <a:sym typeface="Calibri"/>
              </a:rPr>
              <a:t>(quando for o caso), constantes no PDI, </a:t>
            </a:r>
            <a:r>
              <a:rPr b="1" lang="pt-BR" sz="3600">
                <a:latin typeface="Calibri"/>
                <a:ea typeface="Calibri"/>
                <a:cs typeface="Calibri"/>
                <a:sym typeface="Calibri"/>
              </a:rPr>
              <a:t>estão implantadas </a:t>
            </a:r>
            <a:r>
              <a:rPr lang="pt-BR" sz="3600">
                <a:latin typeface="Calibri"/>
                <a:ea typeface="Calibri"/>
                <a:cs typeface="Calibri"/>
                <a:sym typeface="Calibri"/>
              </a:rPr>
              <a:t>no âmbito do curso </a:t>
            </a:r>
            <a:r>
              <a:rPr b="1" lang="pt-BR" sz="3600"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lang="pt-BR" sz="3600">
                <a:latin typeface="Calibri"/>
                <a:ea typeface="Calibri"/>
                <a:cs typeface="Calibri"/>
                <a:sym typeface="Calibri"/>
              </a:rPr>
              <a:t>claramente voltadas para a promoção de oportunidades de aprendizagem alinhadas ao perfil do egresso, </a:t>
            </a:r>
            <a:r>
              <a:rPr b="1" lang="pt-BR" sz="3600">
                <a:latin typeface="Calibri"/>
                <a:ea typeface="Calibri"/>
                <a:cs typeface="Calibri"/>
                <a:sym typeface="Calibri"/>
              </a:rPr>
              <a:t>adotando-se </a:t>
            </a:r>
            <a:r>
              <a:rPr lang="pt-BR" sz="3600">
                <a:latin typeface="Calibri"/>
                <a:ea typeface="Calibri"/>
                <a:cs typeface="Calibri"/>
                <a:sym typeface="Calibri"/>
              </a:rPr>
              <a:t>práticas comprovadamente exitosas ou inovadoras para a sua revisão.</a:t>
            </a:r>
            <a:r>
              <a:rPr lang="pt-BR" sz="3600"/>
              <a:t> </a:t>
            </a:r>
            <a:endParaRPr sz="360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2894" y="0"/>
            <a:ext cx="484621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page4image35381168" id="116" name="Google Shape;116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18319"/>
            <a:ext cx="10744200" cy="7260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87063" y="6007643"/>
            <a:ext cx="913827" cy="514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2023-08-13T20:21:25Z</dcterms:created>
  <dc:creator>isa paschoal</dc:creator>
</cp:coreProperties>
</file>